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90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TRANSIENT CHECK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storm transients keeps the pattern ERA5-like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of the six models have matched transient files. Reconstructed total is mean-flow plus transient convergence, scored against ERA5 across the six sub-basins.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828800"/>
            <a:ext cx="7269480" cy="4389120"/>
          </a:xfrm>
          <a:prstGeom prst="roundRect">
            <a:avLst>
              <a:gd name="adj" fmla="val 1042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7" name="Image 0" descr="/home/claude/cmip_fig/ft_trans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920240"/>
            <a:ext cx="7086600" cy="42062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63840" y="1920240"/>
            <a:ext cx="384048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863840" y="1920240"/>
            <a:ext cx="82296" cy="132588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10" name="Text 7"/>
          <p:cNvSpPr/>
          <p:nvPr/>
        </p:nvSpPr>
        <p:spPr>
          <a:xfrm>
            <a:off x="8065008" y="2029968"/>
            <a:ext cx="35112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of 4 improve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065008" y="2395728"/>
            <a:ext cx="347472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BCC and CNRM rise most, to 0.84 and 0.83. NorESM edges up to 0.90. MPI is essentially flat (0.75 to 0.72).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863840" y="3383280"/>
            <a:ext cx="384048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863840" y="3383280"/>
            <a:ext cx="82296" cy="13258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4" name="Text 11"/>
          <p:cNvSpPr/>
          <p:nvPr/>
        </p:nvSpPr>
        <p:spPr>
          <a:xfrm>
            <a:off x="8065008" y="3493008"/>
            <a:ext cx="35112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Transients fill other basins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065008" y="3858768"/>
            <a:ext cx="347472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and transient patterns are anti-correlated, so storms add moisture where the mean flow is weak.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863840" y="4846320"/>
            <a:ext cx="38404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7863840" y="4846320"/>
            <a:ext cx="82296" cy="128016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8" name="Text 15"/>
          <p:cNvSpPr/>
          <p:nvPr/>
        </p:nvSpPr>
        <p:spPr>
          <a:xfrm>
            <a:off x="8065008" y="4956048"/>
            <a:ext cx="35112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in size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8065008" y="5321808"/>
            <a:ext cx="3474720" cy="694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Transient amplitude is 30 to 66% of the mean flow, same sign in 5 or 6 of the 6 basins.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transient check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TRANSIENT RESULT IS USED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robustness check, not a reweighting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transient term sharpens interpretation of the six-model weight. It does not replace it.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1188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228600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8" name="Text 6"/>
          <p:cNvSpPr/>
          <p:nvPr/>
        </p:nvSpPr>
        <p:spPr>
          <a:xfrm>
            <a:off x="70408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weight stays mean-flow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04088" y="2304288"/>
            <a:ext cx="3246120" cy="1700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six-model weights use the spatial correlation of wet-event mean-flow convergence with ERA5, the 0.30 to 0.91 range. That diagnostic exists for all six models, so it stays.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1828800"/>
            <a:ext cx="361188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97680" y="1828800"/>
            <a:ext cx="82296" cy="22860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449884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transient check covers four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498848" y="2304288"/>
            <a:ext cx="3246120" cy="1700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BCC, CNRM, MPI and NorESM have transient files. ACCESS-CM2 and MRI do not have the 6-hourly CMIP6 data available to create the transient data.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92440" y="1828800"/>
            <a:ext cx="361188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92440" y="1828800"/>
            <a:ext cx="82296" cy="228600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6" name="Text 14"/>
          <p:cNvSpPr/>
          <p:nvPr/>
        </p:nvSpPr>
        <p:spPr>
          <a:xfrm>
            <a:off x="829360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 a mixed weight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293608" y="2304288"/>
            <a:ext cx="3246120" cy="1700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Weighting four models by total convergence and two by mean flow would blend two diagnostics. With only four of six covered, it stays a mechanism check, outside the weighting.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2920" y="4315968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correlation with ERA5, across the six sub-basins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4617720"/>
          <a:ext cx="11201400" cy="1520952"/>
        </p:xfrm>
        <a:graphic>
          <a:graphicData uri="http://schemas.openxmlformats.org/drawingml/2006/table">
            <a:tbl>
              <a:tblPr/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Mean-flow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Reconstructed total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527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BCC-CSM2-MR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527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CNRM-ESM2-1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+0.26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527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MPI-ESM1-2-HR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C1440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C1440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527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NorESM2-MM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3342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2C7A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+0.02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 17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transient check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307</Words>
  <Application>Microsoft Macintosh PowerPoint</Application>
  <PresentationFormat>Widescreen</PresentationFormat>
  <Paragraphs>50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Jennifer Nakamura</cp:lastModifiedBy>
  <cp:revision>3</cp:revision>
  <dcterms:created xsi:type="dcterms:W3CDTF">2026-10-08T01:36:03Z</dcterms:created>
  <dcterms:modified xsi:type="dcterms:W3CDTF">2026-10-08T17:00:07Z</dcterms:modified>
</cp:coreProperties>
</file>